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4AC67F-9BD7-4865-A7F1-85F367162E4F}">
  <a:tblStyle styleId="{594AC67F-9BD7-4865-A7F1-85F367162E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e35fa95d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e35fa95d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5f9d0c75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5f9d0c75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5f9d0c75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45f9d0c75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5f9d0c75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5f9d0c75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5f9d0c75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5f9d0c75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5f9d0c75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5f9d0c7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5f9d0c75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5f9d0c7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5f9d0c75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5f9d0c75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5f9d0c75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5f9d0c75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5f9d0c75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5f9d0c75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5f9d0c75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5f9d0c75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e35fa95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e35fa95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5f9d0c75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5f9d0c75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X-Star - XIN STAR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Bầu “SAO” - Stargazer - NFT Shareholder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X-Star - NFT Shareholder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Dự kiến nhận Pre-Order từ 10/04/2025 nhận 20% cho mỗi NFT. Thanh toán đủ 100% trước ngày 01/05/2025.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Thời gian mở bán public 3 đợt : 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Đợt 1 ngày 10/05/2025. 200 NFT - Maxout 230%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Đợt 2 ngày 20/05/2025. 300 NFT - </a:t>
            </a:r>
            <a:r>
              <a:rPr lang="en"/>
              <a:t>Maxout</a:t>
            </a:r>
            <a:r>
              <a:rPr lang="en"/>
              <a:t> 220%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Đợt 3 ngày 30/05/2025 - 15/06/2025. 500 NFT - </a:t>
            </a:r>
            <a:r>
              <a:rPr lang="en"/>
              <a:t>Maxout </a:t>
            </a:r>
            <a:r>
              <a:rPr lang="en"/>
              <a:t>200%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Tổng NFT phải được phát hành 500 NFT mới bắt đầu giao NFT </a:t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4859400" y="3939825"/>
            <a:ext cx="4284600" cy="8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Điều kiện nhận cổ tức hàng tuần thoả 1 trong 2:</a:t>
            </a:r>
            <a:endParaRPr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Giới thiệu được 1R</a:t>
            </a:r>
            <a:r>
              <a:rPr lang="en"/>
              <a:t>ef Mua gói Premium / 4 tuần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Giới thiệu được 2R</a:t>
            </a:r>
            <a:r>
              <a:rPr lang="en"/>
              <a:t>ef </a:t>
            </a:r>
            <a:r>
              <a:rPr lang="en"/>
              <a:t>Donate 1000 Star / tu</a:t>
            </a:r>
            <a:r>
              <a:rPr lang="en"/>
              <a:t>ần</a:t>
            </a:r>
            <a:endParaRPr/>
          </a:p>
        </p:txBody>
      </p:sp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X-Star - NFT Shareholder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26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08/07 là ngày chia lãi lần đầu.</a:t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Mỗi tuần lượng chi trả Min từ 100 usd/ tuần cho mỗi NFT bằng đồng XIN và USDT.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Trả đến khi mỗi NFT đạt Maxout - Lãi + hoa hồng.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Lưu ý : 80% bạn nhận về Xin 20% bạn nhận về Voucher sử </a:t>
            </a:r>
            <a:r>
              <a:rPr lang="en"/>
              <a:t>dụng</a:t>
            </a:r>
            <a:r>
              <a:rPr lang="en"/>
              <a:t> sản phẩm của Xin.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Voucher có thể mua Star / Node đào / Sữa Non 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Ng</a:t>
            </a:r>
            <a:r>
              <a:rPr lang="en"/>
              <a:t>ười mua sẽ được xếp slot NFT X-Star từ 1 đến 1.000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highlight>
                  <a:schemeClr val="accent6"/>
                </a:highlight>
              </a:rPr>
              <a:t>Mỗi tuần sẽ trả 100 NFT trong 10 tuần đầu tiên</a:t>
            </a:r>
            <a:endParaRPr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Cổ tức đ</a:t>
            </a:r>
            <a:r>
              <a:rPr lang="en"/>
              <a:t>ược trả định </a:t>
            </a:r>
            <a:r>
              <a:rPr lang="en"/>
              <a:t>kỳ</a:t>
            </a:r>
            <a:r>
              <a:rPr lang="en"/>
              <a:t> 15h thứ </a:t>
            </a:r>
            <a:r>
              <a:rPr lang="en"/>
              <a:t>3</a:t>
            </a:r>
            <a:r>
              <a:rPr lang="en"/>
              <a:t> hàng tuần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3805075"/>
            <a:ext cx="4547700" cy="11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Pool bảo hiểm chi trả từ Xintel cho dự án </a:t>
            </a:r>
            <a:r>
              <a:rPr lang="en" sz="1600">
                <a:highlight>
                  <a:schemeClr val="accent6"/>
                </a:highlight>
              </a:rPr>
              <a:t>XIN STAR</a:t>
            </a:r>
            <a:r>
              <a:rPr lang="en">
                <a:highlight>
                  <a:schemeClr val="accent6"/>
                </a:highlight>
              </a:rPr>
              <a:t>.</a:t>
            </a:r>
            <a:endParaRPr>
              <a:highlight>
                <a:schemeClr val="accent6"/>
              </a:highlight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highlight>
                  <a:schemeClr val="accent6"/>
                </a:highlight>
              </a:rPr>
              <a:t>Pool Reward X-Stargazer: 20.000.000 XIN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20"/>
              <a:t>3. X-Star - Cơ chế phát triển thị trường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Đ</a:t>
            </a:r>
            <a:r>
              <a:rPr lang="en"/>
              <a:t>ược tính khi mua 1 X-Star và giới thiệu được 1 bạn mua X-Star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highlight>
                  <a:schemeClr val="accent6"/>
                </a:highlight>
              </a:rPr>
              <a:t>5% trực tiếp</a:t>
            </a:r>
            <a:endParaRPr>
              <a:highlight>
                <a:schemeClr val="accent6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50% thu nhập reflink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Lưu ý : Kích hoạt gói Premium của XIN STAR để nhận hoa hồng.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Ngày bắt đầu giao NFT thì bắt đầu trả hoa hồng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13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3. X-Star - NFT Shareholder - Giả lập</a:t>
            </a:r>
            <a:endParaRPr sz="2220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266975" y="757038"/>
            <a:ext cx="8520600" cy="1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</a:t>
            </a:r>
            <a:r>
              <a:rPr lang="en" sz="1000"/>
              <a:t>ỗi </a:t>
            </a:r>
            <a:r>
              <a:rPr lang="en" sz="1000"/>
              <a:t>X-Star có m</a:t>
            </a:r>
            <a:r>
              <a:rPr lang="en" sz="1000"/>
              <a:t>axout 200% tức nhận đủ 8.000$ thì ngưng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/>
              <a:t>Pool 20.000.000 XIN sẽ chia đều trong 50 tuần và tính tỉ giá XIN vào thời điểm trả để tính Maxout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Pool 50.000.000 Star sẽ chia đều trong 50 tuần, 1$ = 100 Star</a:t>
            </a:r>
            <a:endParaRPr sz="1000"/>
          </a:p>
        </p:txBody>
      </p:sp>
      <p:graphicFrame>
        <p:nvGraphicFramePr>
          <p:cNvPr id="136" name="Google Shape;136;p25"/>
          <p:cNvGraphicFramePr/>
          <p:nvPr/>
        </p:nvGraphicFramePr>
        <p:xfrm>
          <a:off x="415775" y="193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{594AC67F-9BD7-4865-A7F1-85F367162E4F}</a:tableStyleId>
              </a:tblPr>
              <a:tblGrid>
                <a:gridCol w="1370500"/>
                <a:gridCol w="1370500"/>
                <a:gridCol w="1370500"/>
                <a:gridCol w="1370500"/>
                <a:gridCol w="1370500"/>
                <a:gridCol w="1370500"/>
              </a:tblGrid>
              <a:tr h="3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Tu</a:t>
                      </a:r>
                      <a:r>
                        <a:rPr lang="en" sz="800"/>
                        <a:t>ần 1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Tu</a:t>
                      </a:r>
                      <a:r>
                        <a:rPr lang="en" sz="800"/>
                        <a:t>ần 2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Tu</a:t>
                      </a:r>
                      <a:r>
                        <a:rPr lang="en" sz="800"/>
                        <a:t>ần 3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Tu</a:t>
                      </a:r>
                      <a:r>
                        <a:rPr lang="en" sz="800"/>
                        <a:t>ần 4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Tu</a:t>
                      </a:r>
                      <a:r>
                        <a:rPr lang="en" sz="800"/>
                        <a:t>ần 5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</a:t>
                      </a:r>
                      <a:r>
                        <a:rPr lang="en" sz="800"/>
                        <a:t>ổng X-Star tồn tại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40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80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120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160 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180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8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</a:t>
                      </a:r>
                      <a:r>
                        <a:rPr lang="en" sz="800"/>
                        <a:t>ool Reward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100.000 XIN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1.000.000 Star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100.000 XIN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1.000.000 Star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100.000 XIN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1.000.000 Star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100.000 XIN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1.000.000 Star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100.000 XIN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1.000.000 Star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53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20% doanh thu từ XIN Platform (mức thấp)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200.000 USDT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200.000 USDT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400.000 USDT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400.000 USDT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400.000 USDT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8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20% doanh thu từ quảng cáo và tài trợ (mức thấp)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5.000 USDT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5.000 USDT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5.000 USDT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5.000 USDT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5.000 USDT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8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Lượng $ tương đương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10.000 XIN = 500$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+ 50.000 Star = 500$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+ 750 USDT 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=&gt; 1.750$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.000 XIN = 300$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+ 25.000 Star = 250$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+ 375 USDT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=&gt; 925$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.333 XIN = 200$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+ 16.666 Star = 167$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+  250 USDT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=&gt; 617$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.500 XIN = 150$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+ 12.500 Star = 125$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+ 187.5 USDT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=&gt; 462,5$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.000 XIN = 120$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+ 10.000 Star = 100$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+ 150 USDT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=&gt; 370$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8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Nếu XIN tỉ giá 0.05$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Nếu XIN tỉ giá 0.06$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Nếu XIN tỉ giá 0.06$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Nếu XIN tỉ giá 0.06$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Nếu XIN tỉ giá 0.06$</a:t>
                      </a:r>
                      <a:endParaRPr sz="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X-Star - NFT Shareholder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</a:t>
            </a:r>
            <a:r>
              <a:rPr lang="en"/>
              <a:t>ảng giả lập 10 tuần tiếp theo - các tuần còn lại tương tự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XIN STAR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Agency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X-Star - NFT Shareholder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Phân bổ X-Star và cơ chế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XIN STAR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Nền t</a:t>
            </a:r>
            <a:r>
              <a:rPr lang="en"/>
              <a:t>ảng chia sẻ khoảnh khắc cá nhân đồng thời là nơi cho các tài năng thi đấu nội dung số trên nền tảng XINTEL.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Giúp kết nối giữa nhà sáng tạo nội dung - đại lý quản lý và tổ chức các cuộc thi hoặc sự kiện - các doanh nghiệp tài trợ để quảng bá sản phẩm công 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Platform tạo ra sân chơi vừa là nơi lưu trữ các khoảnh khắc toả sáng cũng là nơi để các doanh nghiệp khai thác tiềm năng từ cộng đồng KOL/KOC và người hâm mộ.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Nơi sản sinh ra nhiều Ngôi sao - SuperStar - tương lai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MẠNG XÃ HỘI DU LỊCH VÀ TỔ CHỨC CUỘC THI ONLINE </a:t>
            </a:r>
            <a:r>
              <a:rPr lang="en"/>
              <a:t>đa nền tảng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XIN STAR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39597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Các loại t</a:t>
            </a:r>
            <a:r>
              <a:rPr lang="en"/>
              <a:t>ài khoản của user: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75" y="1684674"/>
            <a:ext cx="3615375" cy="135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75" y="3101000"/>
            <a:ext cx="3615374" cy="15865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452175" y="1152475"/>
            <a:ext cx="39597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Cách </a:t>
            </a:r>
            <a:r>
              <a:rPr lang="en"/>
              <a:t>user kiếm tiền từ XIN STAR: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6400" y="1595225"/>
            <a:ext cx="4170452" cy="296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Agency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Mua quy</a:t>
            </a:r>
            <a:r>
              <a:rPr lang="en"/>
              <a:t>ền Agency và cơ chế Agency: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50" y="1595025"/>
            <a:ext cx="7152850" cy="351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Agency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Show </a:t>
            </a:r>
            <a:r>
              <a:rPr lang="en"/>
              <a:t>ảnh UI và các gói đại lý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82075" y="1133425"/>
            <a:ext cx="8324700" cy="3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X-Star ra đời ?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600"/>
              <a:t>Tri ân các Xiner đã đồng hành với XINTEL trong 1 năm là quà sinh nhật mà </a:t>
            </a:r>
            <a:r>
              <a:rPr lang="en" sz="1600"/>
              <a:t>XINTEL</a:t>
            </a:r>
            <a:r>
              <a:rPr lang="en" sz="1600"/>
              <a:t> gửi tặng đến cộng đồng </a:t>
            </a:r>
            <a:r>
              <a:rPr lang="en" sz="1600"/>
              <a:t>XINTEL</a:t>
            </a:r>
            <a:r>
              <a:rPr lang="en" sz="1600"/>
              <a:t>.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/>
              <a:t>Tạo cú hit để ra mắt </a:t>
            </a:r>
            <a:r>
              <a:rPr lang="en" sz="1600"/>
              <a:t>XIN STAR</a:t>
            </a:r>
            <a:r>
              <a:rPr lang="en" sz="1600"/>
              <a:t> và cơ hội để các thành viên mới biết đến và trải nghiệm hệ sinh thái </a:t>
            </a:r>
            <a:r>
              <a:rPr lang="en" sz="1600"/>
              <a:t>XIN STAR</a:t>
            </a:r>
            <a:r>
              <a:rPr lang="en" sz="1600"/>
              <a:t>.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/>
              <a:t>Tạo động lực cho thị trường Mining đã tin tưởng và đồng hành cùng Xin.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/>
              <a:t>Tái thiết lập chu kỳ thị trường mới và bước đệm để chuẩn bị cho việc Onchain Xin.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/>
              <a:t>Tạo quỹ làm giải thưởng cho các cuộc thi cho XIN STAR.</a:t>
            </a:r>
            <a:endParaRPr/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X</a:t>
            </a:r>
            <a:r>
              <a:rPr lang="en"/>
              <a:t>-</a:t>
            </a:r>
            <a:r>
              <a:rPr lang="en"/>
              <a:t>Star</a:t>
            </a:r>
            <a:r>
              <a:rPr lang="en"/>
              <a:t> - NFT Shareholder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205375" y="3228200"/>
            <a:ext cx="5389500" cy="17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Để nhận được lợi nhuận từ NFT thì người dùng phải đạt 1 trong 3 điều kiện để kích hoạt 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Sở hữu Node Mining 5k.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Phát triển được 1 đại lý cấp 3 :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Phát triển được 100 user active - Donate 1000 Star - trên nền tảng XIN STAR.</a:t>
            </a:r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X-Star - NFT Shareholder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19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Trở thành BẦU “SAO” - Stargazer - với X-Star, Sở hữu X-Star để trở thành cổ đông của nền tảng thi đấu nội dung số, nơi sản sinh ra các SuperStar trong tương lai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X-Star là NFT Share - cổ phần hoá - của dự án XIN STAR, tài sản được hoàn trả.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Với mỗi X-Star nđt sẽ nhận được 200% đến 230% Min 6 tháng và max 23 tháng : Phụ thuộc sự phát triển của XIN STAR.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X-Star - NFT Shareholder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60700"/>
            <a:ext cx="8520600" cy="3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Mỗi tài khoản được mua tối đa 5 X-Star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Mỗi X-Star có giá 5.000$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Tổng lượng phát hành 500 X-Star NFT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Mua bằng 1 trong 2 phương thức: 50/50 hoặc 20/80 - XIN/USDT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Lợi nhuận của X-STAR được chi trả trên</a:t>
            </a:r>
            <a:endParaRPr>
              <a:highlight>
                <a:schemeClr val="accent6"/>
              </a:highlight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highlight>
                  <a:schemeClr val="accent6"/>
                </a:highlight>
              </a:rPr>
              <a:t>40% lợi nhuận kiếm được từ Xinstar thu từ các nguồn : donate , vote và từ quảng cáo.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